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9" r:id="rId2"/>
    <p:sldId id="258" r:id="rId3"/>
    <p:sldId id="266" r:id="rId4"/>
    <p:sldId id="272" r:id="rId5"/>
    <p:sldId id="262" r:id="rId6"/>
  </p:sldIdLst>
  <p:sldSz cx="9906000" cy="6858000" type="A4"/>
  <p:notesSz cx="9929813" cy="679926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9AEB"/>
    <a:srgbClr val="2E9CE7"/>
    <a:srgbClr val="1EC0F1"/>
    <a:srgbClr val="E14342"/>
    <a:srgbClr val="E8C625"/>
    <a:srgbClr val="138FF8"/>
    <a:srgbClr val="49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96" y="-414"/>
      </p:cViewPr>
      <p:guideLst>
        <p:guide orient="horz" pos="2295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171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353E-6D18-B045-892B-D0FAA7FA5073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171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4AB6-64BC-CE42-8081-BACB083B9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4AB6-64BC-CE42-8081-BACB083B94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8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3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5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4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2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0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229AEB"/>
            </a:gs>
            <a:gs pos="100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531D-39BE-A047-935A-693117E2CCF5}" type="datetimeFigureOut">
              <a:rPr kumimoji="1" lang="ja-JP" altLang="en-US" smtClean="0"/>
              <a:t>2019/7/31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7CBB-FB9E-384F-B398-D2E9B5779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5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スクリーンショット 2018-08-08 22.04.4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78" y="5319706"/>
            <a:ext cx="2956367" cy="1631870"/>
          </a:xfrm>
          <a:prstGeom prst="rect">
            <a:avLst/>
          </a:prstGeom>
        </p:spPr>
      </p:pic>
      <p:pic>
        <p:nvPicPr>
          <p:cNvPr id="59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89" y="4274288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ys\Desktop\nami-illust10.pn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4" y="2784097"/>
            <a:ext cx="4136459" cy="12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568624" y="6237312"/>
            <a:ext cx="1552561" cy="592436"/>
            <a:chOff x="1786112" y="6179743"/>
            <a:chExt cx="1283108" cy="489616"/>
          </a:xfrm>
        </p:grpSpPr>
        <p:sp>
          <p:nvSpPr>
            <p:cNvPr id="28" name="正方形/長方形 27"/>
            <p:cNvSpPr/>
            <p:nvPr/>
          </p:nvSpPr>
          <p:spPr>
            <a:xfrm>
              <a:off x="1786112" y="6179743"/>
              <a:ext cx="1257398" cy="4370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4" t="64800" r="29537" b="15914"/>
            <a:stretch/>
          </p:blipFill>
          <p:spPr>
            <a:xfrm>
              <a:off x="1796220" y="6192028"/>
              <a:ext cx="1273000" cy="477331"/>
            </a:xfrm>
            <a:prstGeom prst="rect">
              <a:avLst/>
            </a:prstGeom>
          </p:spPr>
        </p:pic>
      </p:grpSp>
      <p:sp>
        <p:nvSpPr>
          <p:cNvPr id="6" name="正方形/長方形 5"/>
          <p:cNvSpPr/>
          <p:nvPr/>
        </p:nvSpPr>
        <p:spPr>
          <a:xfrm>
            <a:off x="5582103" y="188641"/>
            <a:ext cx="4169779" cy="642820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35565"/>
          <a:stretch/>
        </p:blipFill>
        <p:spPr>
          <a:xfrm>
            <a:off x="5385048" y="692696"/>
            <a:ext cx="4586757" cy="1732830"/>
          </a:xfrm>
          <a:prstGeom prst="rect">
            <a:avLst/>
          </a:prstGeom>
        </p:spPr>
      </p:pic>
      <p:cxnSp>
        <p:nvCxnSpPr>
          <p:cNvPr id="30" name="直線コネクタ 29"/>
          <p:cNvCxnSpPr/>
          <p:nvPr/>
        </p:nvCxnSpPr>
        <p:spPr>
          <a:xfrm>
            <a:off x="784291" y="5949280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288704" y="587727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118331" y="5900098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495356" y="5900097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784291" y="5661248"/>
            <a:ext cx="32403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288704" y="5589240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118331" y="5612066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95356" y="5612065"/>
            <a:ext cx="98365" cy="983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5845494" y="4437112"/>
            <a:ext cx="3674609" cy="1504050"/>
            <a:chOff x="5845494" y="5013176"/>
            <a:chExt cx="3674609" cy="1504050"/>
          </a:xfrm>
        </p:grpSpPr>
        <p:sp>
          <p:nvSpPr>
            <p:cNvPr id="10" name="正方形/長方形 9"/>
            <p:cNvSpPr/>
            <p:nvPr/>
          </p:nvSpPr>
          <p:spPr>
            <a:xfrm>
              <a:off x="5845494" y="5013176"/>
              <a:ext cx="3674609" cy="15040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6063438" y="5641399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6063438" y="537843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dirty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学校名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075994" y="604771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 smtClean="0">
                  <a:solidFill>
                    <a:srgbClr val="229AEB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名前</a:t>
              </a:r>
              <a:endParaRPr kumimoji="1" lang="ja-JP" altLang="en-US" sz="1100" b="1" dirty="0">
                <a:solidFill>
                  <a:srgbClr val="229AEB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6063438" y="6309320"/>
              <a:ext cx="3240360" cy="0"/>
            </a:xfrm>
            <a:prstGeom prst="line">
              <a:avLst/>
            </a:prstGeom>
            <a:ln>
              <a:solidFill>
                <a:srgbClr val="229A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正方形/長方形 26"/>
          <p:cNvSpPr/>
          <p:nvPr/>
        </p:nvSpPr>
        <p:spPr>
          <a:xfrm>
            <a:off x="5642957" y="244023"/>
            <a:ext cx="4051775" cy="6302796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169803" y="3027165"/>
            <a:ext cx="1399046" cy="646331"/>
            <a:chOff x="5896310" y="2959136"/>
            <a:chExt cx="1399046" cy="646331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896310" y="2959136"/>
              <a:ext cx="42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Ｎ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465168" y="2959136"/>
              <a:ext cx="54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Ｔ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35005" y="2959136"/>
              <a:ext cx="56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Ｅ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18132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276306" y="3032951"/>
            <a:ext cx="1623936" cy="646331"/>
            <a:chOff x="7997627" y="2959136"/>
            <a:chExt cx="1623936" cy="646331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644458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99762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Ｂ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8365951" y="2959136"/>
              <a:ext cx="545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Ｏ</a:t>
              </a:r>
              <a:endPara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8793807" y="2959136"/>
              <a:ext cx="8277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K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838118" y="5983768"/>
            <a:ext cx="315795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この活動は、海と日本プロジェクトの一環で実施しています。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34943" y="5687615"/>
            <a:ext cx="315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海洋キッズスクール実行委員会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0" name="図 59" descr="スクリーンショット 2018-08-08 22.05.24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-491380"/>
            <a:ext cx="1704197" cy="1472108"/>
          </a:xfrm>
          <a:prstGeom prst="rect">
            <a:avLst/>
          </a:prstGeom>
        </p:spPr>
      </p:pic>
      <p:grpSp>
        <p:nvGrpSpPr>
          <p:cNvPr id="286" name="グループ化 285"/>
          <p:cNvGrpSpPr/>
          <p:nvPr/>
        </p:nvGrpSpPr>
        <p:grpSpPr>
          <a:xfrm>
            <a:off x="150366" y="429041"/>
            <a:ext cx="4639133" cy="5178283"/>
            <a:chOff x="1824972" y="756411"/>
            <a:chExt cx="4639133" cy="5178283"/>
          </a:xfrm>
        </p:grpSpPr>
        <p:sp>
          <p:nvSpPr>
            <p:cNvPr id="287" name="正方形/長方形 286"/>
            <p:cNvSpPr/>
            <p:nvPr/>
          </p:nvSpPr>
          <p:spPr>
            <a:xfrm>
              <a:off x="5358798" y="75641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5358798" y="91310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正方形/長方形 288"/>
            <p:cNvSpPr/>
            <p:nvPr/>
          </p:nvSpPr>
          <p:spPr>
            <a:xfrm>
              <a:off x="5516560" y="92024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5358798" y="107409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516830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5677243" y="107171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5198386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正方形/長方形 293"/>
            <p:cNvSpPr/>
            <p:nvPr/>
          </p:nvSpPr>
          <p:spPr>
            <a:xfrm>
              <a:off x="5358798" y="123078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5516830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/>
            <p:cNvSpPr/>
            <p:nvPr/>
          </p:nvSpPr>
          <p:spPr>
            <a:xfrm>
              <a:off x="5677243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837656" y="122840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198386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358798" y="13925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正方形/長方形 299"/>
            <p:cNvSpPr/>
            <p:nvPr/>
          </p:nvSpPr>
          <p:spPr>
            <a:xfrm>
              <a:off x="5516830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5677243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正方形/長方形 301"/>
            <p:cNvSpPr/>
            <p:nvPr/>
          </p:nvSpPr>
          <p:spPr>
            <a:xfrm>
              <a:off x="5837656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6333181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5037974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5198386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5358798" y="154919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正方形/長方形 306"/>
            <p:cNvSpPr/>
            <p:nvPr/>
          </p:nvSpPr>
          <p:spPr>
            <a:xfrm>
              <a:off x="5516830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正方形/長方形 307"/>
            <p:cNvSpPr/>
            <p:nvPr/>
          </p:nvSpPr>
          <p:spPr>
            <a:xfrm>
              <a:off x="5677243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正方形/長方形 308"/>
            <p:cNvSpPr/>
            <p:nvPr/>
          </p:nvSpPr>
          <p:spPr>
            <a:xfrm>
              <a:off x="5837656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正方形/長方形 309"/>
            <p:cNvSpPr/>
            <p:nvPr/>
          </p:nvSpPr>
          <p:spPr>
            <a:xfrm>
              <a:off x="5993307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正方形/長方形 310"/>
            <p:cNvSpPr/>
            <p:nvPr/>
          </p:nvSpPr>
          <p:spPr>
            <a:xfrm>
              <a:off x="6163244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正方形/長方形 311"/>
            <p:cNvSpPr/>
            <p:nvPr/>
          </p:nvSpPr>
          <p:spPr>
            <a:xfrm>
              <a:off x="6333181" y="154681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正方形/長方形 312"/>
            <p:cNvSpPr/>
            <p:nvPr/>
          </p:nvSpPr>
          <p:spPr>
            <a:xfrm>
              <a:off x="4877562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正方形/長方形 313"/>
            <p:cNvSpPr/>
            <p:nvPr/>
          </p:nvSpPr>
          <p:spPr>
            <a:xfrm>
              <a:off x="5037974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正方形/長方形 314"/>
            <p:cNvSpPr/>
            <p:nvPr/>
          </p:nvSpPr>
          <p:spPr>
            <a:xfrm>
              <a:off x="5198386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正方形/長方形 315"/>
            <p:cNvSpPr/>
            <p:nvPr/>
          </p:nvSpPr>
          <p:spPr>
            <a:xfrm>
              <a:off x="5358798" y="17006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正方形/長方形 316"/>
            <p:cNvSpPr/>
            <p:nvPr/>
          </p:nvSpPr>
          <p:spPr>
            <a:xfrm>
              <a:off x="5516830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正方形/長方形 317"/>
            <p:cNvSpPr/>
            <p:nvPr/>
          </p:nvSpPr>
          <p:spPr>
            <a:xfrm>
              <a:off x="5677243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正方形/長方形 318"/>
            <p:cNvSpPr/>
            <p:nvPr/>
          </p:nvSpPr>
          <p:spPr>
            <a:xfrm>
              <a:off x="5837656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正方形/長方形 319"/>
            <p:cNvSpPr/>
            <p:nvPr/>
          </p:nvSpPr>
          <p:spPr>
            <a:xfrm>
              <a:off x="5993307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正方形/長方形 320"/>
            <p:cNvSpPr/>
            <p:nvPr/>
          </p:nvSpPr>
          <p:spPr>
            <a:xfrm>
              <a:off x="6163244" y="170780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正方形/長方形 321"/>
            <p:cNvSpPr/>
            <p:nvPr/>
          </p:nvSpPr>
          <p:spPr>
            <a:xfrm>
              <a:off x="4717150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正方形/長方形 322"/>
            <p:cNvSpPr/>
            <p:nvPr/>
          </p:nvSpPr>
          <p:spPr>
            <a:xfrm>
              <a:off x="4877562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正方形/長方形 323"/>
            <p:cNvSpPr/>
            <p:nvPr/>
          </p:nvSpPr>
          <p:spPr>
            <a:xfrm>
              <a:off x="5198386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正方形/長方形 324"/>
            <p:cNvSpPr/>
            <p:nvPr/>
          </p:nvSpPr>
          <p:spPr>
            <a:xfrm>
              <a:off x="5358798" y="185735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正方形/長方形 325"/>
            <p:cNvSpPr/>
            <p:nvPr/>
          </p:nvSpPr>
          <p:spPr>
            <a:xfrm>
              <a:off x="5516830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正方形/長方形 326"/>
            <p:cNvSpPr/>
            <p:nvPr/>
          </p:nvSpPr>
          <p:spPr>
            <a:xfrm>
              <a:off x="5677243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正方形/長方形 327"/>
            <p:cNvSpPr/>
            <p:nvPr/>
          </p:nvSpPr>
          <p:spPr>
            <a:xfrm>
              <a:off x="5837656" y="185497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正方形/長方形 328"/>
            <p:cNvSpPr/>
            <p:nvPr/>
          </p:nvSpPr>
          <p:spPr>
            <a:xfrm>
              <a:off x="4877562" y="20227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正方形/長方形 329"/>
            <p:cNvSpPr/>
            <p:nvPr/>
          </p:nvSpPr>
          <p:spPr>
            <a:xfrm>
              <a:off x="5677243" y="20203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正方形/長方形 330"/>
            <p:cNvSpPr/>
            <p:nvPr/>
          </p:nvSpPr>
          <p:spPr>
            <a:xfrm>
              <a:off x="5198386" y="217945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正方形/長方形 331"/>
            <p:cNvSpPr/>
            <p:nvPr/>
          </p:nvSpPr>
          <p:spPr>
            <a:xfrm>
              <a:off x="4877562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正方形/長方形 332"/>
            <p:cNvSpPr/>
            <p:nvPr/>
          </p:nvSpPr>
          <p:spPr>
            <a:xfrm>
              <a:off x="5198386" y="234043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正方形/長方形 333"/>
            <p:cNvSpPr/>
            <p:nvPr/>
          </p:nvSpPr>
          <p:spPr>
            <a:xfrm>
              <a:off x="4717150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正方形/長方形 334"/>
            <p:cNvSpPr/>
            <p:nvPr/>
          </p:nvSpPr>
          <p:spPr>
            <a:xfrm>
              <a:off x="4877562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正方形/長方形 335"/>
            <p:cNvSpPr/>
            <p:nvPr/>
          </p:nvSpPr>
          <p:spPr>
            <a:xfrm>
              <a:off x="5037974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正方形/長方形 336"/>
            <p:cNvSpPr/>
            <p:nvPr/>
          </p:nvSpPr>
          <p:spPr>
            <a:xfrm>
              <a:off x="5198386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正方形/長方形 337"/>
            <p:cNvSpPr/>
            <p:nvPr/>
          </p:nvSpPr>
          <p:spPr>
            <a:xfrm>
              <a:off x="5358798" y="249713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正方形/長方形 338"/>
            <p:cNvSpPr/>
            <p:nvPr/>
          </p:nvSpPr>
          <p:spPr>
            <a:xfrm>
              <a:off x="4717150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正方形/長方形 339"/>
            <p:cNvSpPr/>
            <p:nvPr/>
          </p:nvSpPr>
          <p:spPr>
            <a:xfrm>
              <a:off x="4877562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正方形/長方形 340"/>
            <p:cNvSpPr/>
            <p:nvPr/>
          </p:nvSpPr>
          <p:spPr>
            <a:xfrm>
              <a:off x="5037974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正方形/長方形 341"/>
            <p:cNvSpPr/>
            <p:nvPr/>
          </p:nvSpPr>
          <p:spPr>
            <a:xfrm>
              <a:off x="5198386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正方形/長方形 342"/>
            <p:cNvSpPr/>
            <p:nvPr/>
          </p:nvSpPr>
          <p:spPr>
            <a:xfrm>
              <a:off x="5358798" y="265382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正方形/長方形 343"/>
            <p:cNvSpPr/>
            <p:nvPr/>
          </p:nvSpPr>
          <p:spPr>
            <a:xfrm>
              <a:off x="4877562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正方形/長方形 344"/>
            <p:cNvSpPr/>
            <p:nvPr/>
          </p:nvSpPr>
          <p:spPr>
            <a:xfrm>
              <a:off x="5037974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正方形/長方形 345"/>
            <p:cNvSpPr/>
            <p:nvPr/>
          </p:nvSpPr>
          <p:spPr>
            <a:xfrm>
              <a:off x="5198386" y="281052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正方形/長方形 346"/>
            <p:cNvSpPr/>
            <p:nvPr/>
          </p:nvSpPr>
          <p:spPr>
            <a:xfrm>
              <a:off x="4877562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正方形/長方形 347"/>
            <p:cNvSpPr/>
            <p:nvPr/>
          </p:nvSpPr>
          <p:spPr>
            <a:xfrm>
              <a:off x="5037974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正方形/長方形 348"/>
            <p:cNvSpPr/>
            <p:nvPr/>
          </p:nvSpPr>
          <p:spPr>
            <a:xfrm>
              <a:off x="5198386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正方形/長方形 349"/>
            <p:cNvSpPr/>
            <p:nvPr/>
          </p:nvSpPr>
          <p:spPr>
            <a:xfrm>
              <a:off x="5358798" y="2971509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正方形/長方形 350"/>
            <p:cNvSpPr/>
            <p:nvPr/>
          </p:nvSpPr>
          <p:spPr>
            <a:xfrm>
              <a:off x="4717150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正方形/長方形 351"/>
            <p:cNvSpPr/>
            <p:nvPr/>
          </p:nvSpPr>
          <p:spPr>
            <a:xfrm>
              <a:off x="4877562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正方形/長方形 352"/>
            <p:cNvSpPr/>
            <p:nvPr/>
          </p:nvSpPr>
          <p:spPr>
            <a:xfrm>
              <a:off x="5037974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5198386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正方形/長方形 354"/>
            <p:cNvSpPr/>
            <p:nvPr/>
          </p:nvSpPr>
          <p:spPr>
            <a:xfrm>
              <a:off x="5358798" y="312820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正方形/長方形 355"/>
            <p:cNvSpPr/>
            <p:nvPr/>
          </p:nvSpPr>
          <p:spPr>
            <a:xfrm>
              <a:off x="455673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正方形/長方形 356"/>
            <p:cNvSpPr/>
            <p:nvPr/>
          </p:nvSpPr>
          <p:spPr>
            <a:xfrm>
              <a:off x="4717150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正方形/長方形 357"/>
            <p:cNvSpPr/>
            <p:nvPr/>
          </p:nvSpPr>
          <p:spPr>
            <a:xfrm>
              <a:off x="4877562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正方形/長方形 358"/>
            <p:cNvSpPr/>
            <p:nvPr/>
          </p:nvSpPr>
          <p:spPr>
            <a:xfrm>
              <a:off x="5037974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正方形/長方形 359"/>
            <p:cNvSpPr/>
            <p:nvPr/>
          </p:nvSpPr>
          <p:spPr>
            <a:xfrm>
              <a:off x="5198386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正方形/長方形 360"/>
            <p:cNvSpPr/>
            <p:nvPr/>
          </p:nvSpPr>
          <p:spPr>
            <a:xfrm>
              <a:off x="5358798" y="3284081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正方形/長方形 361"/>
            <p:cNvSpPr/>
            <p:nvPr/>
          </p:nvSpPr>
          <p:spPr>
            <a:xfrm>
              <a:off x="3924615" y="3440775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正方形/長方形 362"/>
            <p:cNvSpPr/>
            <p:nvPr/>
          </p:nvSpPr>
          <p:spPr>
            <a:xfrm>
              <a:off x="439632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正方形/長方形 363"/>
            <p:cNvSpPr/>
            <p:nvPr/>
          </p:nvSpPr>
          <p:spPr>
            <a:xfrm>
              <a:off x="455673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正方形/長方形 364"/>
            <p:cNvSpPr/>
            <p:nvPr/>
          </p:nvSpPr>
          <p:spPr>
            <a:xfrm>
              <a:off x="4717150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正方形/長方形 365"/>
            <p:cNvSpPr/>
            <p:nvPr/>
          </p:nvSpPr>
          <p:spPr>
            <a:xfrm>
              <a:off x="4877562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037974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正方形/長方形 367"/>
            <p:cNvSpPr/>
            <p:nvPr/>
          </p:nvSpPr>
          <p:spPr>
            <a:xfrm>
              <a:off x="5198386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正方形/長方形 368"/>
            <p:cNvSpPr/>
            <p:nvPr/>
          </p:nvSpPr>
          <p:spPr>
            <a:xfrm>
              <a:off x="5358798" y="3440775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正方形/長方形 369"/>
            <p:cNvSpPr/>
            <p:nvPr/>
          </p:nvSpPr>
          <p:spPr>
            <a:xfrm>
              <a:off x="376737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正方形/長方形 370"/>
            <p:cNvSpPr/>
            <p:nvPr/>
          </p:nvSpPr>
          <p:spPr>
            <a:xfrm>
              <a:off x="3924615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4245439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正方形/長方形 372"/>
            <p:cNvSpPr/>
            <p:nvPr/>
          </p:nvSpPr>
          <p:spPr>
            <a:xfrm>
              <a:off x="4396326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4556738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正方形/長方形 374"/>
            <p:cNvSpPr/>
            <p:nvPr/>
          </p:nvSpPr>
          <p:spPr>
            <a:xfrm>
              <a:off x="4717150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正方形/長方形 375"/>
            <p:cNvSpPr/>
            <p:nvPr/>
          </p:nvSpPr>
          <p:spPr>
            <a:xfrm>
              <a:off x="4877562" y="3601763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正方形/長方形 376"/>
            <p:cNvSpPr/>
            <p:nvPr/>
          </p:nvSpPr>
          <p:spPr>
            <a:xfrm>
              <a:off x="5037974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正方形/長方形 377"/>
            <p:cNvSpPr/>
            <p:nvPr/>
          </p:nvSpPr>
          <p:spPr>
            <a:xfrm>
              <a:off x="5198386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正方形/長方形 378"/>
            <p:cNvSpPr/>
            <p:nvPr/>
          </p:nvSpPr>
          <p:spPr>
            <a:xfrm>
              <a:off x="5358798" y="3601763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正方形/長方形 379"/>
            <p:cNvSpPr/>
            <p:nvPr/>
          </p:nvSpPr>
          <p:spPr>
            <a:xfrm>
              <a:off x="376737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正方形/長方形 380"/>
            <p:cNvSpPr/>
            <p:nvPr/>
          </p:nvSpPr>
          <p:spPr>
            <a:xfrm>
              <a:off x="3924615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4245439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4396326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正方形/長方形 383"/>
            <p:cNvSpPr/>
            <p:nvPr/>
          </p:nvSpPr>
          <p:spPr>
            <a:xfrm>
              <a:off x="4556738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正方形/長方形 384"/>
            <p:cNvSpPr/>
            <p:nvPr/>
          </p:nvSpPr>
          <p:spPr>
            <a:xfrm>
              <a:off x="4717150" y="3758457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4877562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5037974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/>
            <p:cNvSpPr/>
            <p:nvPr/>
          </p:nvSpPr>
          <p:spPr>
            <a:xfrm>
              <a:off x="5198386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5358798" y="3758457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3456079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3616491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正方形/長方形 391"/>
            <p:cNvSpPr/>
            <p:nvPr/>
          </p:nvSpPr>
          <p:spPr>
            <a:xfrm>
              <a:off x="376737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3924615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4085027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4245439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439632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4556738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正方形/長方形 397"/>
            <p:cNvSpPr/>
            <p:nvPr/>
          </p:nvSpPr>
          <p:spPr>
            <a:xfrm>
              <a:off x="4717150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4877562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5037974" y="391064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5198386" y="391064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2804906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正方形/長方形 402"/>
            <p:cNvSpPr/>
            <p:nvPr/>
          </p:nvSpPr>
          <p:spPr>
            <a:xfrm>
              <a:off x="296531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312573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3286142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3456079" y="406734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3616491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正方形/長方形 407"/>
            <p:cNvSpPr/>
            <p:nvPr/>
          </p:nvSpPr>
          <p:spPr>
            <a:xfrm>
              <a:off x="376737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正方形/長方形 408"/>
            <p:cNvSpPr/>
            <p:nvPr/>
          </p:nvSpPr>
          <p:spPr>
            <a:xfrm>
              <a:off x="3924615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正方形/長方形 409"/>
            <p:cNvSpPr/>
            <p:nvPr/>
          </p:nvSpPr>
          <p:spPr>
            <a:xfrm>
              <a:off x="4085027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正方形/長方形 410"/>
            <p:cNvSpPr/>
            <p:nvPr/>
          </p:nvSpPr>
          <p:spPr>
            <a:xfrm>
              <a:off x="4245439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439632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4556738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4717150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4877562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5037974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5198386" y="406734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正方形/長方形 417"/>
            <p:cNvSpPr/>
            <p:nvPr/>
          </p:nvSpPr>
          <p:spPr>
            <a:xfrm>
              <a:off x="2804906" y="4228330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296531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正方形/長方形 419"/>
            <p:cNvSpPr/>
            <p:nvPr/>
          </p:nvSpPr>
          <p:spPr>
            <a:xfrm>
              <a:off x="312573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328614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345607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3616491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376737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3924615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4085027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4245439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4396326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4556738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717150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877562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37974" y="422833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2465032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2634969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2804906" y="438502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296531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312573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328614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3616491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376737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3924615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4085027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4245439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4396326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4556738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4717150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4877562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5037974" y="438502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2295095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2465032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2634969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280490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296531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3616491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3767378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4085027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4245439" y="454090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4396326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4556738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4717150" y="4540902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213785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2295095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3125730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3616491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3767378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4396326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4556738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4717150" y="4697596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213785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2295095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2804906" y="4858584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296531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3125730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3456079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3616491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3767378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3924615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4085027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1824972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1980623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2137858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2295095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2634969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804906" y="50152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96531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3125730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456079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16491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767378" y="50152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1824972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1980623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2137858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2295095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2634969" y="5167678"/>
              <a:ext cx="130924" cy="130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2804906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3125730" y="5167678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2137858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2295095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2634969" y="532866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1980623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2137858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2295095" y="548536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980623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37858" y="564707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1980623" y="5803770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5993307" y="1390122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1980623" y="4858584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1980623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1824972" y="4697596"/>
              <a:ext cx="130924" cy="1309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4484948" y="0"/>
            <a:ext cx="936104" cy="6858000"/>
          </a:xfrm>
          <a:prstGeom prst="rect">
            <a:avLst/>
          </a:prstGeom>
          <a:pattFill prst="dkVert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1116608" y="3176005"/>
            <a:ext cx="72008" cy="649783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07747" y="3188834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349" idx="0"/>
          </p:cNvCxnSpPr>
          <p:nvPr/>
        </p:nvCxnSpPr>
        <p:spPr>
          <a:xfrm flipV="1">
            <a:off x="3420427" y="2644139"/>
            <a:ext cx="168815" cy="71668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581640" y="2644978"/>
            <a:ext cx="795296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746651" y="4113942"/>
            <a:ext cx="447236" cy="48035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4200" y="4116323"/>
            <a:ext cx="72328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393862" y="2953975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3718631" y="24018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福島県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-101344" y="388747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愛媛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364894" y="327057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1143115" y="4541143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139912" y="3751622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0" name="直線コネクタ 509"/>
          <p:cNvCxnSpPr>
            <a:stCxn id="513" idx="0"/>
          </p:cNvCxnSpPr>
          <p:nvPr/>
        </p:nvCxnSpPr>
        <p:spPr>
          <a:xfrm flipH="1" flipV="1">
            <a:off x="1706456" y="2765911"/>
            <a:ext cx="135239" cy="83364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直線コネクタ 510"/>
          <p:cNvCxnSpPr/>
          <p:nvPr/>
        </p:nvCxnSpPr>
        <p:spPr>
          <a:xfrm flipH="1">
            <a:off x="1097595" y="277873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正方形/長方形 511"/>
          <p:cNvSpPr/>
          <p:nvPr/>
        </p:nvSpPr>
        <p:spPr>
          <a:xfrm>
            <a:off x="983710" y="254388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鳥取県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1792512" y="3599557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4" name="直線コネクタ 513"/>
          <p:cNvCxnSpPr>
            <a:stCxn id="517" idx="4"/>
          </p:cNvCxnSpPr>
          <p:nvPr/>
        </p:nvCxnSpPr>
        <p:spPr>
          <a:xfrm flipH="1" flipV="1">
            <a:off x="2195794" y="2383169"/>
            <a:ext cx="111091" cy="854847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直線コネクタ 514"/>
          <p:cNvCxnSpPr/>
          <p:nvPr/>
        </p:nvCxnSpPr>
        <p:spPr>
          <a:xfrm flipH="1">
            <a:off x="1586933" y="2395997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正方形/長方形 515"/>
          <p:cNvSpPr/>
          <p:nvPr/>
        </p:nvSpPr>
        <p:spPr>
          <a:xfrm>
            <a:off x="1473048" y="2161138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石川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2257702" y="3139651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18" name="直線コネクタ 517"/>
          <p:cNvCxnSpPr>
            <a:stCxn id="521" idx="6"/>
          </p:cNvCxnSpPr>
          <p:nvPr/>
        </p:nvCxnSpPr>
        <p:spPr>
          <a:xfrm flipV="1">
            <a:off x="2996776" y="4051666"/>
            <a:ext cx="689609" cy="235395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直線コネクタ 518"/>
          <p:cNvCxnSpPr/>
          <p:nvPr/>
        </p:nvCxnSpPr>
        <p:spPr>
          <a:xfrm flipH="1">
            <a:off x="3678502" y="4053963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正方形/長方形 519"/>
          <p:cNvSpPr/>
          <p:nvPr/>
        </p:nvSpPr>
        <p:spPr>
          <a:xfrm>
            <a:off x="3564617" y="3819104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静岡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898411" y="4237878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cxnSp>
        <p:nvCxnSpPr>
          <p:cNvPr id="522" name="直線コネクタ 521"/>
          <p:cNvCxnSpPr/>
          <p:nvPr/>
        </p:nvCxnSpPr>
        <p:spPr>
          <a:xfrm flipH="1" flipV="1">
            <a:off x="685951" y="4723223"/>
            <a:ext cx="219902" cy="669626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直線コネクタ 522"/>
          <p:cNvCxnSpPr/>
          <p:nvPr/>
        </p:nvCxnSpPr>
        <p:spPr>
          <a:xfrm flipH="1">
            <a:off x="898176" y="5392849"/>
            <a:ext cx="612068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正方形/長方形 523"/>
          <p:cNvSpPr/>
          <p:nvPr/>
        </p:nvSpPr>
        <p:spPr>
          <a:xfrm>
            <a:off x="784291" y="5157990"/>
            <a:ext cx="8243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i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大分</a:t>
            </a:r>
            <a:r>
              <a:rPr lang="ja-JP" altLang="en-US" sz="1100" b="1" i="1" u="sng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</a:t>
            </a:r>
            <a:endParaRPr lang="ja-JP" altLang="en-US" sz="1100" b="1" i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636768" y="4694476"/>
            <a:ext cx="98365" cy="9836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pic>
        <p:nvPicPr>
          <p:cNvPr id="526" name="図 525" descr="スクリーンショット 2018-08-08 21.46.11.png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0" y="22259"/>
            <a:ext cx="2692766" cy="2266695"/>
          </a:xfrm>
          <a:prstGeom prst="rect">
            <a:avLst/>
          </a:prstGeom>
        </p:spPr>
      </p:pic>
      <p:pic>
        <p:nvPicPr>
          <p:cNvPr id="527" name="図 526" descr="スクリーンショット 2018-08-08 23.36.03.png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23" y="2871200"/>
            <a:ext cx="823994" cy="8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3253745" y="1328514"/>
            <a:ext cx="2635359" cy="2161904"/>
          </a:xfrm>
          <a:prstGeom prst="rect">
            <a:avLst/>
          </a:prstGeom>
        </p:spPr>
      </p:pic>
      <p:pic>
        <p:nvPicPr>
          <p:cNvPr id="37" name="図 36" descr="スクリーンショット 2018-08-08 22.05.1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-167117" y="-478529"/>
            <a:ext cx="2635359" cy="216190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112329" y="75981"/>
            <a:ext cx="4672136" cy="66711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Ｖ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88504" y="416147"/>
            <a:ext cx="3997284" cy="2561939"/>
          </a:xfrm>
          <a:prstGeom prst="roundRect">
            <a:avLst/>
          </a:prstGeom>
          <a:solidFill>
            <a:srgbClr val="FFFFFF"/>
          </a:solidFill>
          <a:ln w="3810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241032" y="1157381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41032" y="2295922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41032" y="3994268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ものづくり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5048" y="130591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プレゼンテーション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●高校生自己紹介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●小学生自己紹介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●イベント内容の説明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●クイズ形式での講義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85048" y="2479309"/>
            <a:ext cx="2952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養殖場の視察・体験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道の駅 センザキッチン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視察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241032" y="3253932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おひる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8422" y="3454409"/>
            <a:ext cx="3572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昼食（養殖のフグの試食）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85048" y="421782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商品ネーミング考案活動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各グループ発表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商品ネーミングの決定　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（グループワーク形式）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振り返り活動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●小学生による感想の発表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●高校生による感想の発表</a:t>
            </a:r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241032" y="5846285"/>
            <a:ext cx="1296144" cy="154812"/>
          </a:xfrm>
          <a:prstGeom prst="rect">
            <a:avLst/>
          </a:prstGeom>
          <a:solidFill>
            <a:srgbClr val="2E9C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閉会</a:t>
            </a:r>
            <a:endParaRPr kumimoji="1" lang="ja-JP" altLang="en-US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85048" y="6088710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　　　　　　閉会の挨拶・解散</a:t>
            </a: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212457" y="2170956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200347" y="3107060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12456" y="3787647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203388" y="5684490"/>
            <a:ext cx="4452223" cy="0"/>
          </a:xfrm>
          <a:prstGeom prst="line">
            <a:avLst/>
          </a:prstGeom>
          <a:ln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830084" y="6590722"/>
            <a:ext cx="195438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スケジュールは当日変更になる場合があります。</a:t>
            </a:r>
          </a:p>
        </p:txBody>
      </p:sp>
      <p:pic>
        <p:nvPicPr>
          <p:cNvPr id="205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tys\Desktop\image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661" y="402406"/>
            <a:ext cx="1242609" cy="5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スクリーンショット 2018-08-08 21.46.11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116804"/>
            <a:ext cx="1200238" cy="1010327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5870588" y="650716"/>
            <a:ext cx="315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スケジュール</a:t>
            </a:r>
            <a:endParaRPr lang="ja-JP" altLang="en-US" sz="800" b="1" u="sng" dirty="0">
              <a:solidFill>
                <a:schemeClr val="accent6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4" name="図 33" descr="スクリーンショット 2018-08-08 22.05.1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7426458" y="1029780"/>
            <a:ext cx="2604855" cy="1334672"/>
          </a:xfrm>
          <a:prstGeom prst="rect">
            <a:avLst/>
          </a:prstGeom>
        </p:spPr>
      </p:pic>
      <p:pic>
        <p:nvPicPr>
          <p:cNvPr id="35" name="図 34" descr="スクリーンショット 2018-08-08 22.05.13.p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39"/>
          <a:stretch/>
        </p:blipFill>
        <p:spPr>
          <a:xfrm>
            <a:off x="8351043" y="3925749"/>
            <a:ext cx="1895357" cy="1589287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483816" y="402406"/>
            <a:ext cx="3997284" cy="2561939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7" b="35565"/>
          <a:stretch/>
        </p:blipFill>
        <p:spPr>
          <a:xfrm>
            <a:off x="1446212" y="646312"/>
            <a:ext cx="2083003" cy="5053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4772" y="1107790"/>
            <a:ext cx="362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全国の７エリアにて、小学生が地元の海の特色や問題点を学び、実地型の海洋体験学習も行います。この体験を通じて、それぞれの地域でオリジナル商品を開発し、今年秋に東京都内で販売。“学び”を広く</a:t>
            </a:r>
            <a:r>
              <a:rPr lang="en-US" altLang="ja-JP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フローチャート : せん孔テープ 6"/>
          <p:cNvSpPr/>
          <p:nvPr/>
        </p:nvSpPr>
        <p:spPr>
          <a:xfrm>
            <a:off x="931604" y="939529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 : せん孔テープ 38"/>
          <p:cNvSpPr/>
          <p:nvPr/>
        </p:nvSpPr>
        <p:spPr>
          <a:xfrm>
            <a:off x="3368824" y="924796"/>
            <a:ext cx="649208" cy="6546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66041" y="3969243"/>
            <a:ext cx="33865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タイトル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Sea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級グルメスタジアム </a:t>
            </a:r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in </a:t>
            </a:r>
            <a:r>
              <a:rPr lang="ja-JP" altLang="en-US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山口</a:t>
            </a:r>
            <a:endParaRPr lang="en-US" altLang="ja-JP" sz="1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会　　場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山口県立大津緑洋高校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長州ながと水産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道の駅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センザキッチン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　　程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日（日）</a:t>
            </a:r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対　　象</a:t>
            </a:r>
            <a:r>
              <a:rPr lang="en-US" altLang="ja-JP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長門市内の小学生（約</a:t>
            </a:r>
            <a:r>
              <a:rPr lang="en-US" altLang="ja-JP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名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94436" y="3787647"/>
            <a:ext cx="3386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  <a:latin typeface="AR P勘亭流H04" panose="03000900000000000000" pitchFamily="66" charset="-128"/>
                <a:ea typeface="AR P勘亭流H04" panose="03000900000000000000" pitchFamily="66" charset="-128"/>
                <a:cs typeface="Meiryo UI" panose="020B0604030504040204" pitchFamily="50" charset="-128"/>
              </a:rPr>
              <a:t>～～～～～～～～～～～～～～～～～～～～</a:t>
            </a:r>
            <a:endParaRPr lang="en-US" altLang="ja-JP" sz="1200" dirty="0">
              <a:solidFill>
                <a:schemeClr val="bg1"/>
              </a:solidFill>
              <a:latin typeface="AR P勘亭流H04" panose="03000900000000000000" pitchFamily="66" charset="-128"/>
              <a:ea typeface="AR P勘亭流H04" panose="03000900000000000000" pitchFamily="66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273803" y="3547273"/>
            <a:ext cx="2171032" cy="2593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概要</a:t>
            </a:r>
            <a:endParaRPr kumimoji="1" lang="ja-JP" altLang="en-US" sz="16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5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83127" y="258131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379059" y="18250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まなび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329264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" name="図 29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1"/>
          <a:stretch/>
        </p:blipFill>
        <p:spPr>
          <a:xfrm>
            <a:off x="2135163" y="548680"/>
            <a:ext cx="2354146" cy="3475335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272064" y="1649029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海が汚れている原因は何だろう？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41870" y="3716309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マイクロプラスチックって何だろう？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379456" y="696100"/>
            <a:ext cx="27134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海水温が上がっているのはなぜだろう？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385048" y="3717032"/>
            <a:ext cx="43144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海が汚れて海水温が上がるとどんな問題が起こるだろう？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pattFill prst="lgGrid">
            <a:fgClr>
              <a:srgbClr val="229AEB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83127" y="258131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379059" y="182507"/>
            <a:ext cx="4320480" cy="640871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スクリーンショット 2018-08-08 21.59.1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31" y="-37697"/>
            <a:ext cx="1519654" cy="1686726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560512" y="-40212"/>
            <a:ext cx="1519654" cy="1686726"/>
            <a:chOff x="-1806064" y="-70823"/>
            <a:chExt cx="1445907" cy="1604872"/>
          </a:xfrm>
        </p:grpSpPr>
        <p:pic>
          <p:nvPicPr>
            <p:cNvPr id="9" name="図 8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6064" y="-70823"/>
              <a:ext cx="1445907" cy="1604872"/>
            </a:xfrm>
            <a:prstGeom prst="rect">
              <a:avLst/>
            </a:prstGeom>
          </p:spPr>
        </p:pic>
        <p:pic>
          <p:nvPicPr>
            <p:cNvPr id="10" name="図 9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8090" y="-70823"/>
              <a:ext cx="1262373" cy="1401160"/>
            </a:xfrm>
            <a:prstGeom prst="rect">
              <a:avLst/>
            </a:prstGeom>
          </p:spPr>
        </p:pic>
        <p:pic>
          <p:nvPicPr>
            <p:cNvPr id="11" name="図 10" descr="スクリーンショット 2018-08-08 21.59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736" y="-70823"/>
              <a:ext cx="1167759" cy="1296144"/>
            </a:xfrm>
            <a:prstGeom prst="rect">
              <a:avLst/>
            </a:prstGeom>
          </p:spPr>
        </p:pic>
      </p:grpSp>
      <p:pic>
        <p:nvPicPr>
          <p:cNvPr id="6" name="図 5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76"/>
          <a:stretch/>
        </p:blipFill>
        <p:spPr>
          <a:xfrm>
            <a:off x="501331" y="1523659"/>
            <a:ext cx="1564899" cy="3475335"/>
          </a:xfrm>
          <a:prstGeom prst="rect">
            <a:avLst/>
          </a:prstGeom>
        </p:spPr>
      </p:pic>
      <p:pic>
        <p:nvPicPr>
          <p:cNvPr id="7" name="図 6" descr="スクリーンショット 2018-08-08 22.04.44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6" y="4709141"/>
            <a:ext cx="2956367" cy="1631870"/>
          </a:xfrm>
          <a:prstGeom prst="rect">
            <a:avLst/>
          </a:prstGeom>
        </p:spPr>
      </p:pic>
      <p:pic>
        <p:nvPicPr>
          <p:cNvPr id="32" name="図 31" descr="スクリーンショット 2018-08-08 22.05.02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6" y="1589132"/>
            <a:ext cx="3179993" cy="1422448"/>
          </a:xfrm>
          <a:prstGeom prst="rect">
            <a:avLst/>
          </a:prstGeom>
        </p:spPr>
      </p:pic>
      <p:pic>
        <p:nvPicPr>
          <p:cNvPr id="36" name="図 35" descr="スクリーンショット 2018-08-08 22.05.28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89" y="4460817"/>
            <a:ext cx="2016638" cy="1677066"/>
          </a:xfrm>
          <a:prstGeom prst="rect">
            <a:avLst/>
          </a:prstGeom>
        </p:spPr>
      </p:pic>
      <p:grpSp>
        <p:nvGrpSpPr>
          <p:cNvPr id="43" name="図形グループ 42"/>
          <p:cNvGrpSpPr/>
          <p:nvPr/>
        </p:nvGrpSpPr>
        <p:grpSpPr>
          <a:xfrm>
            <a:off x="3558351" y="5661248"/>
            <a:ext cx="1034609" cy="1052736"/>
            <a:chOff x="3409041" y="5661248"/>
            <a:chExt cx="1034609" cy="1052736"/>
          </a:xfrm>
        </p:grpSpPr>
        <p:sp>
          <p:nvSpPr>
            <p:cNvPr id="39" name="正方形/長方形 38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37" name="正方形/長方形 36"/>
          <p:cNvSpPr/>
          <p:nvPr/>
        </p:nvSpPr>
        <p:spPr>
          <a:xfrm>
            <a:off x="539814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534055" y="268149"/>
            <a:ext cx="1551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たいけん</a:t>
            </a:r>
            <a:endParaRPr lang="ja-JP" altLang="en-US" sz="20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7" name="図 46" descr="スクリーンショット 2018-08-08 22.05.13.p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001"/>
          <a:stretch/>
        </p:blipFill>
        <p:spPr>
          <a:xfrm>
            <a:off x="7329264" y="2762315"/>
            <a:ext cx="2635359" cy="2161904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 rot="19859351">
            <a:off x="3376711" y="614440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2" name="図形グループ 42"/>
          <p:cNvGrpSpPr/>
          <p:nvPr/>
        </p:nvGrpSpPr>
        <p:grpSpPr>
          <a:xfrm>
            <a:off x="8482279" y="5640578"/>
            <a:ext cx="1034609" cy="1052736"/>
            <a:chOff x="3409041" y="5661248"/>
            <a:chExt cx="1034609" cy="1052736"/>
          </a:xfrm>
        </p:grpSpPr>
        <p:sp>
          <p:nvSpPr>
            <p:cNvPr id="53" name="正方形/長方形 52"/>
            <p:cNvSpPr/>
            <p:nvPr/>
          </p:nvSpPr>
          <p:spPr>
            <a:xfrm rot="632499">
              <a:off x="3423139" y="5983356"/>
              <a:ext cx="94968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図 53" descr="スクリーンショット 2018-08-08 23.36.03.png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041" y="5661248"/>
              <a:ext cx="1034609" cy="1052736"/>
            </a:xfrm>
            <a:prstGeom prst="rect">
              <a:avLst/>
            </a:prstGeom>
          </p:spPr>
        </p:pic>
      </p:grpSp>
      <p:sp>
        <p:nvSpPr>
          <p:cNvPr id="55" name="正方形/長方形 54"/>
          <p:cNvSpPr/>
          <p:nvPr/>
        </p:nvSpPr>
        <p:spPr>
          <a:xfrm rot="19859351">
            <a:off x="8300639" y="6123731"/>
            <a:ext cx="1307561" cy="160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 rot="19859351">
            <a:off x="8030880" y="6068977"/>
            <a:ext cx="1880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b="1" dirty="0" smtClean="0"/>
              <a:t>見た</a:t>
            </a:r>
            <a:r>
              <a:rPr lang="ja-JP" altLang="en-US" sz="900" b="1" dirty="0"/>
              <a:t>こと聞いたことをメモしよう</a:t>
            </a:r>
            <a:r>
              <a:rPr lang="ja-JP" altLang="en-US" sz="900" b="1" dirty="0" smtClean="0"/>
              <a:t>！</a:t>
            </a:r>
            <a:endParaRPr lang="ja-JP" altLang="en-US" sz="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" name="図 29" descr="スクリーンショット 2018-08-08 22.04.25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1"/>
          <a:stretch/>
        </p:blipFill>
        <p:spPr>
          <a:xfrm>
            <a:off x="2135163" y="548680"/>
            <a:ext cx="2354146" cy="3475335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272064" y="1649029"/>
            <a:ext cx="25508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養殖場の水はきれいだったかな？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41869" y="3716309"/>
            <a:ext cx="30703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水を汚さないためにどんな工夫があったかな？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379456" y="696100"/>
            <a:ext cx="27134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エサやりの感想を書こう！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385048" y="3717032"/>
            <a:ext cx="43144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養殖をするとどんな良い</a:t>
            </a:r>
            <a:r>
              <a:rPr lang="ja-JP" altLang="en-US" sz="105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</a:t>
            </a:r>
            <a:r>
              <a:rPr lang="ja-JP" altLang="en-US" sz="1050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があるだろう？</a:t>
            </a:r>
            <a:endParaRPr lang="ja-JP" altLang="en-US" sz="105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0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1181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リボン 3"/>
          <p:cNvSpPr/>
          <p:nvPr/>
        </p:nvSpPr>
        <p:spPr>
          <a:xfrm>
            <a:off x="54087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81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975980" y="0"/>
            <a:ext cx="4953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7791" y="182740"/>
            <a:ext cx="4536504" cy="649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リボン 11"/>
          <p:cNvSpPr/>
          <p:nvPr/>
        </p:nvSpPr>
        <p:spPr>
          <a:xfrm>
            <a:off x="5516853" y="301057"/>
            <a:ext cx="3927710" cy="535655"/>
          </a:xfrm>
          <a:prstGeom prst="ribbon2">
            <a:avLst>
              <a:gd name="adj1" fmla="val 28681"/>
              <a:gd name="adj2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791" y="908720"/>
            <a:ext cx="453650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________________________</a:t>
            </a:r>
            <a:r>
              <a:rPr lang="en-US" altLang="ja-JP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1"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19975" y="3007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720611" y="313495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u="sng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疑問・質問をメモしよう！</a:t>
            </a:r>
            <a:endParaRPr lang="ja-JP" altLang="en-US" sz="1600" b="1" u="sng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8552" y="11857"/>
            <a:ext cx="4953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5213423" y="1844824"/>
            <a:ext cx="4463257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熱中症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に注意しよう！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なるべく直射日光を避け、日陰に入るようにし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・各自で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こまめな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水分補給を行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endParaRPr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食中毒</a:t>
            </a:r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に注意しよう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出された食事はすぐに食べ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よう。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持ち帰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ることはできません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食事の前にはよく手を洗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おう</a:t>
            </a:r>
            <a:endParaRPr lang="ja-JP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buFontTx/>
              <a:buNone/>
            </a:pP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が悪くなった時は</a:t>
            </a:r>
            <a:r>
              <a:rPr lang="ja-JP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、すぐにスタッフに声をかけ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</a:t>
            </a: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Picture 3" descr="C:\Users\201401\Desktop\センザキッチンボランティア\ロゴマーク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61" y="5989135"/>
            <a:ext cx="1360378" cy="4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616251" y="692695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～プログラム中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約束～</a:t>
            </a:r>
            <a:endParaRPr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80" y="4221088"/>
            <a:ext cx="1863939" cy="14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374</Words>
  <Application>Microsoft Office PowerPoint</Application>
  <PresentationFormat>A4 210 x 297 mm</PresentationFormat>
  <Paragraphs>93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芳野</dc:creator>
  <cp:lastModifiedBy>tys</cp:lastModifiedBy>
  <cp:revision>76</cp:revision>
  <cp:lastPrinted>2018-08-13T03:20:48Z</cp:lastPrinted>
  <dcterms:created xsi:type="dcterms:W3CDTF">2018-08-08T11:42:23Z</dcterms:created>
  <dcterms:modified xsi:type="dcterms:W3CDTF">2019-07-31T01:03:14Z</dcterms:modified>
</cp:coreProperties>
</file>