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8" r:id="rId2"/>
    <p:sldId id="290" r:id="rId3"/>
    <p:sldId id="291" r:id="rId4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9900"/>
    <a:srgbClr val="000099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0194" autoAdjust="0"/>
  </p:normalViewPr>
  <p:slideViewPr>
    <p:cSldViewPr>
      <p:cViewPr>
        <p:scale>
          <a:sx n="50" d="100"/>
          <a:sy n="50" d="100"/>
        </p:scale>
        <p:origin x="-2652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6732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826" y="2"/>
            <a:ext cx="2946246" cy="496732"/>
          </a:xfrm>
          <a:prstGeom prst="rect">
            <a:avLst/>
          </a:prstGeom>
        </p:spPr>
        <p:txBody>
          <a:bodyPr vert="horz" lIns="92078" tIns="46039" rIns="92078" bIns="46039" rtlCol="0"/>
          <a:lstStyle>
            <a:lvl1pPr algn="r">
              <a:defRPr sz="1200"/>
            </a:lvl1pPr>
          </a:lstStyle>
          <a:p>
            <a:fld id="{EA133EB1-E6EE-438D-9BDB-37A73CCF905C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8" tIns="46039" rIns="92078" bIns="4603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vert="horz" lIns="92078" tIns="46039" rIns="92078" bIns="4603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28309"/>
            <a:ext cx="2946247" cy="496731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078" tIns="46039" rIns="92078" bIns="46039" rtlCol="0" anchor="b"/>
          <a:lstStyle>
            <a:lvl1pPr algn="r">
              <a:defRPr sz="1200"/>
            </a:lvl1pPr>
          </a:lstStyle>
          <a:p>
            <a:fld id="{F9FBAF80-EA8F-4B4C-ACA1-92911916D1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08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AF80-EA8F-4B4C-ACA1-92911916D11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31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AF80-EA8F-4B4C-ACA1-92911916D11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00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AF80-EA8F-4B4C-ACA1-92911916D11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1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2019/1/11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6858000" cy="416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488504"/>
            <a:ext cx="6858000" cy="0"/>
          </a:xfrm>
          <a:prstGeom prst="line">
            <a:avLst/>
          </a:prstGeom>
          <a:ln w="857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88640" y="119172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メディア掲載実績 （抜粋）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12976" y="88394"/>
            <a:ext cx="4337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北前船こども交流拡大プロジェクト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3390" r="3402" b="56515"/>
          <a:stretch/>
        </p:blipFill>
        <p:spPr>
          <a:xfrm>
            <a:off x="461340" y="1003077"/>
            <a:ext cx="6136011" cy="280800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75559" y="711495"/>
            <a:ext cx="2629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■京都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新聞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日（金）付 掲載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5559" y="4538253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■荘内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日報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日（土）付 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掲載</a:t>
            </a:r>
            <a:endParaRPr lang="zh-TW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1" y="4907499"/>
            <a:ext cx="4785478" cy="37865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592458" y="3922216"/>
            <a:ext cx="342900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■山形新聞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日（土）付 掲載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35" y="4291462"/>
            <a:ext cx="2724316" cy="31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6858000" cy="416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488504"/>
            <a:ext cx="6858000" cy="0"/>
          </a:xfrm>
          <a:prstGeom prst="line">
            <a:avLst/>
          </a:prstGeom>
          <a:ln w="857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88640" y="119172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メディア掲載実績 （抜粋）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12976" y="88394"/>
            <a:ext cx="4337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北前船こども交流拡大プロジェクト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88640" y="4563343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■上越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よみうり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新聞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日（木）付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掲載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54" y="701907"/>
            <a:ext cx="4084827" cy="440610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52995" y="9141417"/>
            <a:ext cx="2109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■上越タイムス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日（木）付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掲載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88" y="5214083"/>
            <a:ext cx="4134393" cy="44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6858000" cy="416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488504"/>
            <a:ext cx="6858000" cy="0"/>
          </a:xfrm>
          <a:prstGeom prst="line">
            <a:avLst/>
          </a:prstGeom>
          <a:ln w="857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88640" y="119172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メディア掲載実績 （抜粋）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12976" y="88394"/>
            <a:ext cx="4337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北前船こども交流拡大プロジェクト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/>
          <a:srcRect r="12404"/>
          <a:stretch/>
        </p:blipFill>
        <p:spPr>
          <a:xfrm>
            <a:off x="404664" y="1136576"/>
            <a:ext cx="6314548" cy="410445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96978" y="721480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■福井新聞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日（金）掲載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872" y="5673080"/>
            <a:ext cx="4407189" cy="40719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16632" y="5889103"/>
            <a:ext cx="226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中日新聞　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日（水）掲載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22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61</Words>
  <Application>Microsoft Office PowerPoint</Application>
  <PresentationFormat>A4 210 x 297 mm</PresentationFormat>
  <Paragraphs>19</Paragraphs>
  <Slides>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7DH105016</dc:creator>
  <cp:lastModifiedBy>全日本空輸株式会社</cp:lastModifiedBy>
  <cp:revision>137</cp:revision>
  <cp:lastPrinted>2019-01-11T07:38:09Z</cp:lastPrinted>
  <dcterms:created xsi:type="dcterms:W3CDTF">2015-04-17T04:49:30Z</dcterms:created>
  <dcterms:modified xsi:type="dcterms:W3CDTF">2019-01-11T10:26:15Z</dcterms:modified>
</cp:coreProperties>
</file>